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79" r:id="rId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267"/>
    <a:srgbClr val="FFC000"/>
    <a:srgbClr val="9563AA"/>
    <a:srgbClr val="13B794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400" d="100"/>
          <a:sy n="400" d="100"/>
        </p:scale>
        <p:origin x="-11896" y="-108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03/09/2022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03/09/2022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03/09/2022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03/09/2022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03/09/2022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03/09/2022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03/09/2022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03/09/2022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03/09/2022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03/09/2022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03/09/2022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03/09/2022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26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984571"/>
            <a:ext cx="9144000" cy="2888857"/>
          </a:xfrm>
          <a:noFill/>
        </p:spPr>
        <p:txBody>
          <a:bodyPr anchor="ctr" anchorCtr="0">
            <a:normAutofit/>
          </a:bodyPr>
          <a:lstStyle/>
          <a:p>
            <a:r>
              <a:rPr lang="fr-FR" sz="5400" b="1" dirty="0">
                <a:solidFill>
                  <a:srgbClr val="7030A0"/>
                </a:solidFill>
              </a:rPr>
              <a:t>Cartes</a:t>
            </a:r>
            <a:endParaRPr lang="fr-FR" b="1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962033"/>
            <a:ext cx="9144000" cy="750536"/>
          </a:xfrm>
        </p:spPr>
        <p:txBody>
          <a:bodyPr>
            <a:normAutofit/>
          </a:bodyPr>
          <a:lstStyle/>
          <a:p>
            <a:endParaRPr lang="fr-FR" sz="4400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Projet 8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626259AC-1E93-B522-23D5-4E8EF7660652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13441" y="5978398"/>
            <a:ext cx="1062526" cy="680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0921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26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B27F66B2-2304-3D1B-5755-5B6AC3BFAA8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80" t="34890" r="16832" b="-1"/>
          <a:stretch/>
        </p:blipFill>
        <p:spPr>
          <a:xfrm>
            <a:off x="776421" y="46883"/>
            <a:ext cx="10329032" cy="6811117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Projet 8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ED302241-8232-43AC-95BD-73F6CA6D523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6" name="Ellipse 5">
            <a:extLst>
              <a:ext uri="{FF2B5EF4-FFF2-40B4-BE49-F238E27FC236}">
                <a16:creationId xmlns:a16="http://schemas.microsoft.com/office/drawing/2014/main" id="{86BD4CB5-7E2D-5355-EC31-979E967B0B3D}"/>
              </a:ext>
            </a:extLst>
          </p:cNvPr>
          <p:cNvSpPr/>
          <p:nvPr/>
        </p:nvSpPr>
        <p:spPr>
          <a:xfrm rot="20671456">
            <a:off x="8130807" y="5022983"/>
            <a:ext cx="1098592" cy="87993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1600" dirty="0">
                <a:solidFill>
                  <a:srgbClr val="FF0000"/>
                </a:solidFill>
              </a:rPr>
              <a:t>PHRYGIE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65A9DF5E-EA0F-1DD3-326C-A6375825C667}"/>
              </a:ext>
            </a:extLst>
          </p:cNvPr>
          <p:cNvSpPr txBox="1"/>
          <p:nvPr/>
        </p:nvSpPr>
        <p:spPr>
          <a:xfrm>
            <a:off x="6555738" y="5813710"/>
            <a:ext cx="286387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800" dirty="0">
                <a:solidFill>
                  <a:srgbClr val="FF0000"/>
                </a:solidFill>
              </a:rPr>
              <a:t>Argos</a:t>
            </a:r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973CFD27-B106-1F51-7B7F-84641531FC48}"/>
              </a:ext>
            </a:extLst>
          </p:cNvPr>
          <p:cNvSpPr/>
          <p:nvPr/>
        </p:nvSpPr>
        <p:spPr>
          <a:xfrm>
            <a:off x="9893300" y="4364172"/>
            <a:ext cx="1256714" cy="46500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1600" dirty="0">
                <a:solidFill>
                  <a:srgbClr val="FF0000"/>
                </a:solidFill>
              </a:rPr>
              <a:t>COLCHIDE</a:t>
            </a:r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4F1387C4-B71F-6459-4A72-B2CADBDC445C}"/>
              </a:ext>
            </a:extLst>
          </p:cNvPr>
          <p:cNvSpPr/>
          <p:nvPr/>
        </p:nvSpPr>
        <p:spPr>
          <a:xfrm>
            <a:off x="6856413" y="5859463"/>
            <a:ext cx="45719" cy="4571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9A5240F0-A2A2-516F-D298-603DC1245F48}"/>
              </a:ext>
            </a:extLst>
          </p:cNvPr>
          <p:cNvSpPr txBox="1"/>
          <p:nvPr/>
        </p:nvSpPr>
        <p:spPr>
          <a:xfrm>
            <a:off x="7102789" y="5667310"/>
            <a:ext cx="419737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800" dirty="0">
                <a:solidFill>
                  <a:srgbClr val="FF0000"/>
                </a:solidFill>
              </a:rPr>
              <a:t>Athènes</a:t>
            </a:r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B924B74E-F678-E872-2111-56896AA7B519}"/>
              </a:ext>
            </a:extLst>
          </p:cNvPr>
          <p:cNvSpPr/>
          <p:nvPr/>
        </p:nvSpPr>
        <p:spPr>
          <a:xfrm>
            <a:off x="7054532" y="5767991"/>
            <a:ext cx="45719" cy="4571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A366B5E7-C99D-B693-2A6D-9DB782254E0B}"/>
              </a:ext>
            </a:extLst>
          </p:cNvPr>
          <p:cNvSpPr txBox="1"/>
          <p:nvPr/>
        </p:nvSpPr>
        <p:spPr>
          <a:xfrm>
            <a:off x="7278048" y="5928094"/>
            <a:ext cx="419737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800" dirty="0" err="1">
                <a:solidFill>
                  <a:srgbClr val="FF0000"/>
                </a:solidFill>
              </a:rPr>
              <a:t>Sériphos</a:t>
            </a:r>
            <a:endParaRPr lang="fr-FR" sz="800" dirty="0">
              <a:solidFill>
                <a:srgbClr val="FF0000"/>
              </a:solidFill>
            </a:endParaRPr>
          </a:p>
        </p:txBody>
      </p:sp>
      <p:sp>
        <p:nvSpPr>
          <p:cNvPr id="28" name="Ellipse 27">
            <a:extLst>
              <a:ext uri="{FF2B5EF4-FFF2-40B4-BE49-F238E27FC236}">
                <a16:creationId xmlns:a16="http://schemas.microsoft.com/office/drawing/2014/main" id="{1389CB2E-9CCA-8743-DA88-37B15A099B5D}"/>
              </a:ext>
            </a:extLst>
          </p:cNvPr>
          <p:cNvSpPr/>
          <p:nvPr/>
        </p:nvSpPr>
        <p:spPr>
          <a:xfrm>
            <a:off x="7232329" y="6010678"/>
            <a:ext cx="45719" cy="4571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Ellipse 29">
            <a:extLst>
              <a:ext uri="{FF2B5EF4-FFF2-40B4-BE49-F238E27FC236}">
                <a16:creationId xmlns:a16="http://schemas.microsoft.com/office/drawing/2014/main" id="{E201D0BD-1BBE-C684-F30F-A2D639D1155B}"/>
              </a:ext>
            </a:extLst>
          </p:cNvPr>
          <p:cNvSpPr/>
          <p:nvPr/>
        </p:nvSpPr>
        <p:spPr>
          <a:xfrm>
            <a:off x="1334989" y="6518939"/>
            <a:ext cx="1098592" cy="46500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1600" dirty="0">
                <a:solidFill>
                  <a:srgbClr val="FF0000"/>
                </a:solidFill>
              </a:rPr>
              <a:t>Atlas</a:t>
            </a:r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4ADBD00E-DF7D-6858-30E7-C5282756103A}"/>
              </a:ext>
            </a:extLst>
          </p:cNvPr>
          <p:cNvSpPr/>
          <p:nvPr/>
        </p:nvSpPr>
        <p:spPr>
          <a:xfrm>
            <a:off x="6898639" y="5339365"/>
            <a:ext cx="45719" cy="4571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5B29A975-1BF2-A701-6FA9-85AC8444AE64}"/>
              </a:ext>
            </a:extLst>
          </p:cNvPr>
          <p:cNvSpPr txBox="1"/>
          <p:nvPr/>
        </p:nvSpPr>
        <p:spPr>
          <a:xfrm>
            <a:off x="6975789" y="5277810"/>
            <a:ext cx="419737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800" dirty="0" err="1">
                <a:solidFill>
                  <a:srgbClr val="FF0000"/>
                </a:solidFill>
              </a:rPr>
              <a:t>Iolcos</a:t>
            </a:r>
            <a:endParaRPr lang="fr-FR" sz="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471123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12</Words>
  <Application>Microsoft Office PowerPoint</Application>
  <PresentationFormat>Grand écran</PresentationFormat>
  <Paragraphs>10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Thème Office</vt:lpstr>
      <vt:lpstr>Cartes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29</cp:revision>
  <dcterms:created xsi:type="dcterms:W3CDTF">2021-07-17T07:25:24Z</dcterms:created>
  <dcterms:modified xsi:type="dcterms:W3CDTF">2022-09-03T06:34:29Z</dcterms:modified>
</cp:coreProperties>
</file>